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93" r:id="rId2"/>
    <p:sldId id="302" r:id="rId3"/>
    <p:sldId id="301" r:id="rId4"/>
    <p:sldId id="287" r:id="rId5"/>
    <p:sldId id="275" r:id="rId6"/>
    <p:sldId id="289" r:id="rId7"/>
    <p:sldId id="300" r:id="rId8"/>
    <p:sldId id="297" r:id="rId9"/>
    <p:sldId id="303" r:id="rId10"/>
    <p:sldId id="304" r:id="rId11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24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8C00"/>
    <a:srgbClr val="C00000"/>
    <a:srgbClr val="469C76"/>
    <a:srgbClr val="F71252"/>
    <a:srgbClr val="116F6D"/>
    <a:srgbClr val="DB9758"/>
    <a:srgbClr val="10AEFD"/>
    <a:srgbClr val="119D58"/>
    <a:srgbClr val="000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74"/>
    <p:restoredTop sz="94737"/>
  </p:normalViewPr>
  <p:slideViewPr>
    <p:cSldViewPr snapToGrid="0" showGuides="1">
      <p:cViewPr>
        <p:scale>
          <a:sx n="90" d="100"/>
          <a:sy n="90" d="100"/>
        </p:scale>
        <p:origin x="2184" y="152"/>
      </p:cViewPr>
      <p:guideLst>
        <p:guide orient="horz" pos="2115"/>
        <p:guide pos="24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8.png>
</file>

<file path=ppt/media/image19.svg>
</file>

<file path=ppt/media/image21.png>
</file>

<file path=ppt/media/image22.svg>
</file>

<file path=ppt/media/image28.png>
</file>

<file path=ppt/media/image29.png>
</file>

<file path=ppt/media/image31.png>
</file>

<file path=ppt/media/image38.jpeg>
</file>

<file path=ppt/media/image39.png>
</file>

<file path=ppt/media/image40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43983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18368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60393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04/09/2024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emf"/><Relationship Id="rId4" Type="http://schemas.openxmlformats.org/officeDocument/2006/relationships/image" Target="../media/image19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sv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604272" y="448197"/>
            <a:ext cx="4064792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-425178" y="4074609"/>
            <a:ext cx="2561456" cy="50808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10571051" y="4065605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850108" y="3715869"/>
            <a:ext cx="1115235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850108" y="3714569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2002462" y="3715655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90517" y="2484635"/>
            <a:ext cx="0" cy="122993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9111356" y="3714569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2316661" y="4071077"/>
            <a:ext cx="2557949" cy="51199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3562576" y="3715655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7778411" y="4057676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25178" y="4982921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724" y="4982921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2353" y="4982921"/>
            <a:ext cx="576441" cy="87719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32083" y="4991557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03438" y="4991557"/>
            <a:ext cx="576441" cy="877194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48018" y="6447822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02920" y="6447822"/>
            <a:ext cx="664161" cy="87719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71165" y="5983522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10689482" y="5801779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4074" y="5430464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471165" y="4976995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10742176" y="6784995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726225" y="5416191"/>
            <a:ext cx="967444" cy="8794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27688" y="946212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82700" y="9438644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808838" y="8155969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702323" y="830292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5304" y="727137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31744" y="727137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291052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-582512" y="4616953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2562910" y="4616938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7928602" y="6086471"/>
            <a:ext cx="2458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Hydroxyanilinase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10611227" y="4616938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B165A-ED78-D2E3-B5A5-33224B68281C}"/>
              </a:ext>
            </a:extLst>
          </p:cNvPr>
          <p:cNvSpPr txBox="1"/>
          <p:nvPr/>
        </p:nvSpPr>
        <p:spPr>
          <a:xfrm>
            <a:off x="7913490" y="4598598"/>
            <a:ext cx="2395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O</a:t>
            </a:r>
            <a:r>
              <a:rPr lang="en-DK" sz="1600" dirty="0"/>
              <a:t>-aminophenol oxidase activity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D4FD136-2DA8-D1B4-60D0-CC8D1D267222}"/>
              </a:ext>
            </a:extLst>
          </p:cNvPr>
          <p:cNvCxnSpPr>
            <a:cxnSpLocks/>
          </p:cNvCxnSpPr>
          <p:nvPr/>
        </p:nvCxnSpPr>
        <p:spPr bwMode="auto">
          <a:xfrm>
            <a:off x="6384841" y="3714569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3FD173B5-E278-C8C2-6667-1DF4953258D6}"/>
              </a:ext>
            </a:extLst>
          </p:cNvPr>
          <p:cNvSpPr/>
          <p:nvPr/>
        </p:nvSpPr>
        <p:spPr bwMode="auto">
          <a:xfrm>
            <a:off x="5051896" y="4057676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Aurone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synthases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CF6418AE-BD73-696A-0932-84EB933659E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93981" y="5059158"/>
            <a:ext cx="673100" cy="8890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3FC8F0CB-8744-2214-0CF2-6FE08DB19A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48018" y="5060963"/>
            <a:ext cx="695452" cy="854065"/>
          </a:xfrm>
          <a:prstGeom prst="rect">
            <a:avLst/>
          </a:prstGeom>
        </p:spPr>
      </p:pic>
      <p:sp>
        <p:nvSpPr>
          <p:cNvPr id="74" name="Double Bracket 73">
            <a:extLst>
              <a:ext uri="{FF2B5EF4-FFF2-40B4-BE49-F238E27FC236}">
                <a16:creationId xmlns:a16="http://schemas.microsoft.com/office/drawing/2014/main" id="{58175740-2ECF-3878-50A3-07D851BC5232}"/>
              </a:ext>
            </a:extLst>
          </p:cNvPr>
          <p:cNvSpPr/>
          <p:nvPr/>
        </p:nvSpPr>
        <p:spPr>
          <a:xfrm>
            <a:off x="7855755" y="6127248"/>
            <a:ext cx="2561456" cy="1197436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AEE6EA5C-9CB8-E5E3-9A1B-9AE9B8004C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345095" y="4759554"/>
            <a:ext cx="1028700" cy="1511300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30FE1A0B-9508-50FC-EFFA-463E8790790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131545" y="4759554"/>
            <a:ext cx="1028700" cy="1536700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9EDE02D3-BEBE-B3AB-7110-FCB2A8C7BBE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142543" y="5343744"/>
            <a:ext cx="444500" cy="15240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C8A79477-3243-9E91-156C-7E2D51E5091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-16244" y="5331377"/>
            <a:ext cx="444500" cy="152400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11F24E9F-A3A4-B87C-B7DB-3AB6868EF7B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04989" y="5331377"/>
            <a:ext cx="444500" cy="152400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196CFC03-0D41-9265-5A3C-24E53457D32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361630" y="5335800"/>
            <a:ext cx="444500" cy="15240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1B5D5641-D912-1E3F-46F4-046C2979CAC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760170" y="5339991"/>
            <a:ext cx="444500" cy="15240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7F0A4B78-E33D-0D07-980A-AE376B996A3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2490482" y="5764858"/>
            <a:ext cx="444500" cy="15240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9EEC0764-1459-4E90-A6C8-C66671C05F3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722286" y="6798654"/>
            <a:ext cx="444500" cy="15240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F7DF268B-8FC3-8C5B-6F8F-B12722C0FF1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1905246">
            <a:off x="11330541" y="5529208"/>
            <a:ext cx="444500" cy="15240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0FA5AE4F-37B8-A490-577F-8BAB9E3F76B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19591089">
            <a:off x="11302715" y="6127188"/>
            <a:ext cx="444500" cy="15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279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AE2C3E-51C5-FAF3-1545-91E0625BB2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71" t="7461" r="65280" b="76508"/>
          <a:stretch/>
        </p:blipFill>
        <p:spPr>
          <a:xfrm>
            <a:off x="1759174" y="97969"/>
            <a:ext cx="9474883" cy="6510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C7E63F-911A-A748-2A6F-45EA035B6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910" y="0"/>
            <a:ext cx="9927758" cy="673825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F579BE-E9BE-71DD-590C-D1423F2122E2}"/>
              </a:ext>
            </a:extLst>
          </p:cNvPr>
          <p:cNvCxnSpPr>
            <a:cxnSpLocks/>
          </p:cNvCxnSpPr>
          <p:nvPr/>
        </p:nvCxnSpPr>
        <p:spPr>
          <a:xfrm>
            <a:off x="2569028" y="553617"/>
            <a:ext cx="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D7E733-1F92-DED8-9075-CECB7F34F866}"/>
              </a:ext>
            </a:extLst>
          </p:cNvPr>
          <p:cNvCxnSpPr>
            <a:cxnSpLocks/>
          </p:cNvCxnSpPr>
          <p:nvPr/>
        </p:nvCxnSpPr>
        <p:spPr>
          <a:xfrm>
            <a:off x="2764971" y="553617"/>
            <a:ext cx="590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29D7ED-F1BA-4DF9-80D8-0C83A0BA3036}"/>
              </a:ext>
            </a:extLst>
          </p:cNvPr>
          <p:cNvCxnSpPr>
            <a:cxnSpLocks/>
          </p:cNvCxnSpPr>
          <p:nvPr/>
        </p:nvCxnSpPr>
        <p:spPr>
          <a:xfrm>
            <a:off x="3045548" y="553616"/>
            <a:ext cx="7056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C33EA4-1841-C38A-FAB9-2D342C08DECE}"/>
              </a:ext>
            </a:extLst>
          </p:cNvPr>
          <p:cNvCxnSpPr>
            <a:cxnSpLocks/>
          </p:cNvCxnSpPr>
          <p:nvPr/>
        </p:nvCxnSpPr>
        <p:spPr>
          <a:xfrm>
            <a:off x="2925712" y="553617"/>
            <a:ext cx="59094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4751BCD-EB93-2C9E-5A8F-23FB6E37F6EE}"/>
              </a:ext>
            </a:extLst>
          </p:cNvPr>
          <p:cNvCxnSpPr>
            <a:cxnSpLocks/>
          </p:cNvCxnSpPr>
          <p:nvPr/>
        </p:nvCxnSpPr>
        <p:spPr>
          <a:xfrm>
            <a:off x="3315388" y="553616"/>
            <a:ext cx="7056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81436A-2C3B-AF98-AFAA-69C817DFAEAE}"/>
              </a:ext>
            </a:extLst>
          </p:cNvPr>
          <p:cNvCxnSpPr>
            <a:cxnSpLocks/>
          </p:cNvCxnSpPr>
          <p:nvPr/>
        </p:nvCxnSpPr>
        <p:spPr>
          <a:xfrm>
            <a:off x="5521357" y="553616"/>
            <a:ext cx="123403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F4E7F2-BE96-5465-AF17-1047DA6FE370}"/>
              </a:ext>
            </a:extLst>
          </p:cNvPr>
          <p:cNvCxnSpPr>
            <a:cxnSpLocks/>
          </p:cNvCxnSpPr>
          <p:nvPr/>
        </p:nvCxnSpPr>
        <p:spPr>
          <a:xfrm flipH="1">
            <a:off x="6803510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E51FAF-B996-58EF-9350-7A2286D784E6}"/>
              </a:ext>
            </a:extLst>
          </p:cNvPr>
          <p:cNvCxnSpPr>
            <a:cxnSpLocks/>
          </p:cNvCxnSpPr>
          <p:nvPr/>
        </p:nvCxnSpPr>
        <p:spPr>
          <a:xfrm flipH="1">
            <a:off x="6934705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3512F0-1F98-788D-BE6F-8352F09F7067}"/>
              </a:ext>
            </a:extLst>
          </p:cNvPr>
          <p:cNvCxnSpPr>
            <a:cxnSpLocks/>
          </p:cNvCxnSpPr>
          <p:nvPr/>
        </p:nvCxnSpPr>
        <p:spPr>
          <a:xfrm flipH="1">
            <a:off x="8004832" y="553616"/>
            <a:ext cx="14056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844E938-E003-9AD3-8E1F-CDEFBEF947A7}"/>
              </a:ext>
            </a:extLst>
          </p:cNvPr>
          <p:cNvCxnSpPr>
            <a:cxnSpLocks/>
          </p:cNvCxnSpPr>
          <p:nvPr/>
        </p:nvCxnSpPr>
        <p:spPr>
          <a:xfrm>
            <a:off x="3095485" y="553616"/>
            <a:ext cx="7056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955A488-2421-143D-9165-2498D9ACEA96}"/>
              </a:ext>
            </a:extLst>
          </p:cNvPr>
          <p:cNvCxnSpPr>
            <a:cxnSpLocks/>
          </p:cNvCxnSpPr>
          <p:nvPr/>
        </p:nvCxnSpPr>
        <p:spPr>
          <a:xfrm>
            <a:off x="2569028" y="1383714"/>
            <a:ext cx="9429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DD0290-EBFC-D3FA-BC01-995A1F83BCC5}"/>
              </a:ext>
            </a:extLst>
          </p:cNvPr>
          <p:cNvCxnSpPr>
            <a:cxnSpLocks/>
          </p:cNvCxnSpPr>
          <p:nvPr/>
        </p:nvCxnSpPr>
        <p:spPr>
          <a:xfrm>
            <a:off x="2829218" y="1383714"/>
            <a:ext cx="964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23D36FE-2998-EE31-E4E2-A716CE055FDD}"/>
              </a:ext>
            </a:extLst>
          </p:cNvPr>
          <p:cNvCxnSpPr>
            <a:cxnSpLocks/>
          </p:cNvCxnSpPr>
          <p:nvPr/>
        </p:nvCxnSpPr>
        <p:spPr>
          <a:xfrm>
            <a:off x="2981293" y="1383714"/>
            <a:ext cx="93758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567EDED-8EFC-4116-6289-DA5FB9BA8A2A}"/>
              </a:ext>
            </a:extLst>
          </p:cNvPr>
          <p:cNvCxnSpPr>
            <a:cxnSpLocks/>
          </p:cNvCxnSpPr>
          <p:nvPr/>
        </p:nvCxnSpPr>
        <p:spPr>
          <a:xfrm>
            <a:off x="5653996" y="1383713"/>
            <a:ext cx="1508458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984586F-75E6-A96B-66B9-075E8A7AC83D}"/>
              </a:ext>
            </a:extLst>
          </p:cNvPr>
          <p:cNvCxnSpPr>
            <a:cxnSpLocks/>
          </p:cNvCxnSpPr>
          <p:nvPr/>
        </p:nvCxnSpPr>
        <p:spPr>
          <a:xfrm>
            <a:off x="6806727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E962C81-6246-935B-D38A-F9B569AAEDD3}"/>
              </a:ext>
            </a:extLst>
          </p:cNvPr>
          <p:cNvCxnSpPr>
            <a:cxnSpLocks/>
          </p:cNvCxnSpPr>
          <p:nvPr/>
        </p:nvCxnSpPr>
        <p:spPr>
          <a:xfrm>
            <a:off x="3159923" y="1383713"/>
            <a:ext cx="8738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5A004A1-A5A1-DBE9-C260-9E6658A323BA}"/>
              </a:ext>
            </a:extLst>
          </p:cNvPr>
          <p:cNvCxnSpPr>
            <a:cxnSpLocks/>
          </p:cNvCxnSpPr>
          <p:nvPr/>
        </p:nvCxnSpPr>
        <p:spPr>
          <a:xfrm>
            <a:off x="3118715" y="1383713"/>
            <a:ext cx="8738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B98CFA1-48EA-2D33-F6D8-B6CD48595C0D}"/>
              </a:ext>
            </a:extLst>
          </p:cNvPr>
          <p:cNvCxnSpPr>
            <a:cxnSpLocks/>
          </p:cNvCxnSpPr>
          <p:nvPr/>
        </p:nvCxnSpPr>
        <p:spPr>
          <a:xfrm>
            <a:off x="3385952" y="1383713"/>
            <a:ext cx="8738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7C76856-022E-F828-4F9D-308F715C6121}"/>
              </a:ext>
            </a:extLst>
          </p:cNvPr>
          <p:cNvCxnSpPr>
            <a:cxnSpLocks/>
          </p:cNvCxnSpPr>
          <p:nvPr/>
        </p:nvCxnSpPr>
        <p:spPr>
          <a:xfrm>
            <a:off x="6933805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DFA1FE9-6EE8-8D17-57FC-30629DE0D38E}"/>
              </a:ext>
            </a:extLst>
          </p:cNvPr>
          <p:cNvCxnSpPr>
            <a:cxnSpLocks/>
          </p:cNvCxnSpPr>
          <p:nvPr/>
        </p:nvCxnSpPr>
        <p:spPr>
          <a:xfrm>
            <a:off x="8004832" y="1383713"/>
            <a:ext cx="156180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B49A326-0FC8-CADD-85A7-A0286457C00B}"/>
              </a:ext>
            </a:extLst>
          </p:cNvPr>
          <p:cNvCxnSpPr>
            <a:cxnSpLocks/>
          </p:cNvCxnSpPr>
          <p:nvPr/>
        </p:nvCxnSpPr>
        <p:spPr>
          <a:xfrm>
            <a:off x="2938994" y="2213811"/>
            <a:ext cx="443816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86C8B5-9ABF-DDCC-B678-5CC0C75FBDC0}"/>
              </a:ext>
            </a:extLst>
          </p:cNvPr>
          <p:cNvCxnSpPr>
            <a:cxnSpLocks/>
          </p:cNvCxnSpPr>
          <p:nvPr/>
        </p:nvCxnSpPr>
        <p:spPr>
          <a:xfrm>
            <a:off x="3091138" y="2213810"/>
            <a:ext cx="442117" cy="684246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C49517C-36E2-BBDA-500B-79C21FD957F3}"/>
              </a:ext>
            </a:extLst>
          </p:cNvPr>
          <p:cNvCxnSpPr>
            <a:cxnSpLocks/>
          </p:cNvCxnSpPr>
          <p:nvPr/>
        </p:nvCxnSpPr>
        <p:spPr>
          <a:xfrm flipH="1">
            <a:off x="6623321" y="2190750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7B363BD-FB82-8C01-3123-057BB112D16B}"/>
              </a:ext>
            </a:extLst>
          </p:cNvPr>
          <p:cNvCxnSpPr>
            <a:cxnSpLocks/>
          </p:cNvCxnSpPr>
          <p:nvPr/>
        </p:nvCxnSpPr>
        <p:spPr>
          <a:xfrm>
            <a:off x="9566640" y="2213809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8D173E7-69EE-1CB0-75BD-C59B8AD4637D}"/>
              </a:ext>
            </a:extLst>
          </p:cNvPr>
          <p:cNvCxnSpPr>
            <a:cxnSpLocks/>
          </p:cNvCxnSpPr>
          <p:nvPr/>
        </p:nvCxnSpPr>
        <p:spPr>
          <a:xfrm flipH="1">
            <a:off x="2632075" y="2213810"/>
            <a:ext cx="28279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A49C06-7265-19A7-85BE-541E957DB99B}"/>
              </a:ext>
            </a:extLst>
          </p:cNvPr>
          <p:cNvCxnSpPr>
            <a:cxnSpLocks/>
          </p:cNvCxnSpPr>
          <p:nvPr/>
        </p:nvCxnSpPr>
        <p:spPr>
          <a:xfrm>
            <a:off x="3489563" y="2213809"/>
            <a:ext cx="4506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DC31A7-CEF8-0263-E6E9-21AF39217A0C}"/>
              </a:ext>
            </a:extLst>
          </p:cNvPr>
          <p:cNvCxnSpPr>
            <a:cxnSpLocks/>
          </p:cNvCxnSpPr>
          <p:nvPr/>
        </p:nvCxnSpPr>
        <p:spPr>
          <a:xfrm>
            <a:off x="3210911" y="2217040"/>
            <a:ext cx="471313" cy="68101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339AA1C-761D-F22A-6FDB-ABBA0E3AFFFA}"/>
              </a:ext>
            </a:extLst>
          </p:cNvPr>
          <p:cNvCxnSpPr>
            <a:cxnSpLocks/>
          </p:cNvCxnSpPr>
          <p:nvPr/>
        </p:nvCxnSpPr>
        <p:spPr>
          <a:xfrm>
            <a:off x="3258356" y="2217040"/>
            <a:ext cx="471313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85CF290-58E4-3493-8BD0-E5B2A167061E}"/>
              </a:ext>
            </a:extLst>
          </p:cNvPr>
          <p:cNvCxnSpPr>
            <a:cxnSpLocks/>
          </p:cNvCxnSpPr>
          <p:nvPr/>
        </p:nvCxnSpPr>
        <p:spPr>
          <a:xfrm>
            <a:off x="8785736" y="2213809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BD608AA-3B5C-A9D0-127A-57D8178EF0DE}"/>
              </a:ext>
            </a:extLst>
          </p:cNvPr>
          <p:cNvCxnSpPr>
            <a:cxnSpLocks/>
          </p:cNvCxnSpPr>
          <p:nvPr/>
        </p:nvCxnSpPr>
        <p:spPr>
          <a:xfrm>
            <a:off x="8655050" y="2213809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3E3C70F-EF39-B5D7-EBF9-D3426E89693C}"/>
              </a:ext>
            </a:extLst>
          </p:cNvPr>
          <p:cNvCxnSpPr>
            <a:cxnSpLocks/>
          </p:cNvCxnSpPr>
          <p:nvPr/>
        </p:nvCxnSpPr>
        <p:spPr>
          <a:xfrm flipH="1">
            <a:off x="3203615" y="3020848"/>
            <a:ext cx="190302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7DB107-E6A2-CEF8-20FE-836D6DAA62AC}"/>
              </a:ext>
            </a:extLst>
          </p:cNvPr>
          <p:cNvCxnSpPr>
            <a:cxnSpLocks/>
          </p:cNvCxnSpPr>
          <p:nvPr/>
        </p:nvCxnSpPr>
        <p:spPr>
          <a:xfrm flipH="1">
            <a:off x="3339533" y="3020845"/>
            <a:ext cx="193722" cy="684248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C81DE1-125B-5F00-1173-ABF1CB26AF2D}"/>
              </a:ext>
            </a:extLst>
          </p:cNvPr>
          <p:cNvCxnSpPr>
            <a:cxnSpLocks/>
          </p:cNvCxnSpPr>
          <p:nvPr/>
        </p:nvCxnSpPr>
        <p:spPr>
          <a:xfrm flipH="1">
            <a:off x="6058523" y="3009316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E35B06F-E3FE-6ADD-EFBA-C98BAC7F59B8}"/>
              </a:ext>
            </a:extLst>
          </p:cNvPr>
          <p:cNvCxnSpPr>
            <a:cxnSpLocks/>
          </p:cNvCxnSpPr>
          <p:nvPr/>
        </p:nvCxnSpPr>
        <p:spPr>
          <a:xfrm flipH="1">
            <a:off x="8518525" y="3020847"/>
            <a:ext cx="107145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58084AA-E62A-580B-5945-C5B5B9353897}"/>
              </a:ext>
            </a:extLst>
          </p:cNvPr>
          <p:cNvCxnSpPr>
            <a:cxnSpLocks/>
          </p:cNvCxnSpPr>
          <p:nvPr/>
        </p:nvCxnSpPr>
        <p:spPr>
          <a:xfrm>
            <a:off x="2623209" y="3020848"/>
            <a:ext cx="3714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284C14-4E5C-2C42-71A9-EC7B1C403BE0}"/>
              </a:ext>
            </a:extLst>
          </p:cNvPr>
          <p:cNvCxnSpPr>
            <a:cxnSpLocks/>
          </p:cNvCxnSpPr>
          <p:nvPr/>
        </p:nvCxnSpPr>
        <p:spPr>
          <a:xfrm flipH="1">
            <a:off x="3743113" y="3020846"/>
            <a:ext cx="1967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30DEE99-A0E2-E0D5-B70A-84D03071B7F3}"/>
              </a:ext>
            </a:extLst>
          </p:cNvPr>
          <p:cNvCxnSpPr>
            <a:cxnSpLocks/>
          </p:cNvCxnSpPr>
          <p:nvPr/>
        </p:nvCxnSpPr>
        <p:spPr>
          <a:xfrm flipH="1">
            <a:off x="3496110" y="3020846"/>
            <a:ext cx="179063" cy="684247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0C5FE3C-19D9-147B-0836-C455EAE434A0}"/>
              </a:ext>
            </a:extLst>
          </p:cNvPr>
          <p:cNvCxnSpPr>
            <a:cxnSpLocks/>
          </p:cNvCxnSpPr>
          <p:nvPr/>
        </p:nvCxnSpPr>
        <p:spPr>
          <a:xfrm flipH="1">
            <a:off x="3550494" y="3024077"/>
            <a:ext cx="175380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DD26080-19EA-7DC7-DAD9-EB61E1AB0236}"/>
              </a:ext>
            </a:extLst>
          </p:cNvPr>
          <p:cNvCxnSpPr>
            <a:cxnSpLocks/>
          </p:cNvCxnSpPr>
          <p:nvPr/>
        </p:nvCxnSpPr>
        <p:spPr>
          <a:xfrm flipH="1">
            <a:off x="7800975" y="3016501"/>
            <a:ext cx="1035117" cy="68859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719446D-1018-F527-1BAD-D7BD62F18B49}"/>
              </a:ext>
            </a:extLst>
          </p:cNvPr>
          <p:cNvCxnSpPr>
            <a:cxnSpLocks/>
          </p:cNvCxnSpPr>
          <p:nvPr/>
        </p:nvCxnSpPr>
        <p:spPr>
          <a:xfrm flipH="1">
            <a:off x="7649788" y="3020845"/>
            <a:ext cx="1043231" cy="68424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9DE91ED-0C0B-E42D-C8D4-903FA68A44C7}"/>
              </a:ext>
            </a:extLst>
          </p:cNvPr>
          <p:cNvCxnSpPr>
            <a:cxnSpLocks/>
          </p:cNvCxnSpPr>
          <p:nvPr/>
        </p:nvCxnSpPr>
        <p:spPr>
          <a:xfrm>
            <a:off x="2656412" y="3846598"/>
            <a:ext cx="33011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CA180EAB-62DE-D937-5671-2152B60836E3}"/>
              </a:ext>
            </a:extLst>
          </p:cNvPr>
          <p:cNvCxnSpPr>
            <a:cxnSpLocks/>
          </p:cNvCxnSpPr>
          <p:nvPr/>
        </p:nvCxnSpPr>
        <p:spPr>
          <a:xfrm>
            <a:off x="3498622" y="3841677"/>
            <a:ext cx="160219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DF20C92-179E-8A7F-79C3-8A6C227E4A29}"/>
              </a:ext>
            </a:extLst>
          </p:cNvPr>
          <p:cNvCxnSpPr>
            <a:cxnSpLocks/>
          </p:cNvCxnSpPr>
          <p:nvPr/>
        </p:nvCxnSpPr>
        <p:spPr>
          <a:xfrm>
            <a:off x="3329708" y="3841677"/>
            <a:ext cx="202055" cy="670451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2682256-7A02-0647-660B-C973C5045947}"/>
              </a:ext>
            </a:extLst>
          </p:cNvPr>
          <p:cNvCxnSpPr>
            <a:cxnSpLocks/>
          </p:cNvCxnSpPr>
          <p:nvPr/>
        </p:nvCxnSpPr>
        <p:spPr>
          <a:xfrm flipH="1">
            <a:off x="5359730" y="3844137"/>
            <a:ext cx="688515" cy="66799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42A15-F998-CCA0-2BFA-A25A4465DA44}"/>
              </a:ext>
            </a:extLst>
          </p:cNvPr>
          <p:cNvCxnSpPr>
            <a:cxnSpLocks/>
          </p:cNvCxnSpPr>
          <p:nvPr/>
        </p:nvCxnSpPr>
        <p:spPr>
          <a:xfrm>
            <a:off x="7649788" y="3850941"/>
            <a:ext cx="37506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5BC2479-DB93-B83F-4B43-CF69B01D6D6A}"/>
              </a:ext>
            </a:extLst>
          </p:cNvPr>
          <p:cNvCxnSpPr>
            <a:cxnSpLocks/>
          </p:cNvCxnSpPr>
          <p:nvPr/>
        </p:nvCxnSpPr>
        <p:spPr>
          <a:xfrm>
            <a:off x="3546508" y="3841677"/>
            <a:ext cx="168361" cy="68916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4A1B02A-18C2-A818-3D7F-5117F532A32D}"/>
              </a:ext>
            </a:extLst>
          </p:cNvPr>
          <p:cNvCxnSpPr>
            <a:cxnSpLocks/>
          </p:cNvCxnSpPr>
          <p:nvPr/>
        </p:nvCxnSpPr>
        <p:spPr>
          <a:xfrm>
            <a:off x="3188193" y="3841677"/>
            <a:ext cx="191581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CA0089E-F442-E6AE-0B04-B6C5156AD9B3}"/>
              </a:ext>
            </a:extLst>
          </p:cNvPr>
          <p:cNvCxnSpPr>
            <a:cxnSpLocks/>
          </p:cNvCxnSpPr>
          <p:nvPr/>
        </p:nvCxnSpPr>
        <p:spPr>
          <a:xfrm>
            <a:off x="3746034" y="3841677"/>
            <a:ext cx="193791" cy="68916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C065B1B-F4C7-6424-95DD-275147B4F7B7}"/>
              </a:ext>
            </a:extLst>
          </p:cNvPr>
          <p:cNvCxnSpPr>
            <a:cxnSpLocks/>
          </p:cNvCxnSpPr>
          <p:nvPr/>
        </p:nvCxnSpPr>
        <p:spPr>
          <a:xfrm>
            <a:off x="7784037" y="3850941"/>
            <a:ext cx="45790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7B62C58-47D6-FCBA-44ED-42A9F13CF998}"/>
              </a:ext>
            </a:extLst>
          </p:cNvPr>
          <p:cNvCxnSpPr>
            <a:cxnSpLocks/>
          </p:cNvCxnSpPr>
          <p:nvPr/>
        </p:nvCxnSpPr>
        <p:spPr>
          <a:xfrm>
            <a:off x="8507933" y="3841677"/>
            <a:ext cx="255145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7131F85-96B4-E70C-DF9A-906ABA923C78}"/>
              </a:ext>
            </a:extLst>
          </p:cNvPr>
          <p:cNvCxnSpPr>
            <a:cxnSpLocks/>
          </p:cNvCxnSpPr>
          <p:nvPr/>
        </p:nvCxnSpPr>
        <p:spPr>
          <a:xfrm flipH="1">
            <a:off x="2678263" y="4662897"/>
            <a:ext cx="481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4388FE0-2D6E-54C2-07D4-0055416C5A25}"/>
              </a:ext>
            </a:extLst>
          </p:cNvPr>
          <p:cNvCxnSpPr>
            <a:cxnSpLocks/>
          </p:cNvCxnSpPr>
          <p:nvPr/>
        </p:nvCxnSpPr>
        <p:spPr>
          <a:xfrm flipH="1">
            <a:off x="3630688" y="4667240"/>
            <a:ext cx="41900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6900F05-DEAA-0F84-F106-DD6FF4B7EF6A}"/>
              </a:ext>
            </a:extLst>
          </p:cNvPr>
          <p:cNvCxnSpPr>
            <a:cxnSpLocks/>
          </p:cNvCxnSpPr>
          <p:nvPr/>
        </p:nvCxnSpPr>
        <p:spPr>
          <a:xfrm flipH="1">
            <a:off x="3489563" y="4659205"/>
            <a:ext cx="51495" cy="687750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9136077-C274-9A4F-6B89-0CA85D97B78F}"/>
              </a:ext>
            </a:extLst>
          </p:cNvPr>
          <p:cNvCxnSpPr>
            <a:cxnSpLocks/>
          </p:cNvCxnSpPr>
          <p:nvPr/>
        </p:nvCxnSpPr>
        <p:spPr>
          <a:xfrm>
            <a:off x="5358145" y="4667240"/>
            <a:ext cx="487030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F6FBC18-F359-83F2-54A2-9370C8ED2210}"/>
              </a:ext>
            </a:extLst>
          </p:cNvPr>
          <p:cNvCxnSpPr>
            <a:cxnSpLocks/>
          </p:cNvCxnSpPr>
          <p:nvPr/>
        </p:nvCxnSpPr>
        <p:spPr>
          <a:xfrm flipH="1">
            <a:off x="7259008" y="4667240"/>
            <a:ext cx="433376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207FE6B-9C0E-C1D7-C451-E06A139CEF64}"/>
              </a:ext>
            </a:extLst>
          </p:cNvPr>
          <p:cNvCxnSpPr>
            <a:cxnSpLocks/>
          </p:cNvCxnSpPr>
          <p:nvPr/>
        </p:nvCxnSpPr>
        <p:spPr>
          <a:xfrm flipH="1">
            <a:off x="3682224" y="4667240"/>
            <a:ext cx="39781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B24A9B9-F999-A852-58A8-0296D6F48585}"/>
              </a:ext>
            </a:extLst>
          </p:cNvPr>
          <p:cNvCxnSpPr>
            <a:cxnSpLocks/>
          </p:cNvCxnSpPr>
          <p:nvPr/>
        </p:nvCxnSpPr>
        <p:spPr>
          <a:xfrm flipH="1">
            <a:off x="3315388" y="4657976"/>
            <a:ext cx="72083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CEEBF54-BF0D-18A6-C7B7-422A40700D26}"/>
              </a:ext>
            </a:extLst>
          </p:cNvPr>
          <p:cNvCxnSpPr>
            <a:cxnSpLocks/>
          </p:cNvCxnSpPr>
          <p:nvPr/>
        </p:nvCxnSpPr>
        <p:spPr>
          <a:xfrm flipH="1">
            <a:off x="3879850" y="4667240"/>
            <a:ext cx="59975" cy="67971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2A4003C-5A22-A4B1-8A59-44ACE7560658}"/>
              </a:ext>
            </a:extLst>
          </p:cNvPr>
          <p:cNvCxnSpPr>
            <a:cxnSpLocks/>
          </p:cNvCxnSpPr>
          <p:nvPr/>
        </p:nvCxnSpPr>
        <p:spPr>
          <a:xfrm flipH="1">
            <a:off x="7390203" y="4662897"/>
            <a:ext cx="43534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F32A9108-1ACA-BEBC-332C-A507C9EFEC32}"/>
              </a:ext>
            </a:extLst>
          </p:cNvPr>
          <p:cNvCxnSpPr>
            <a:cxnSpLocks/>
          </p:cNvCxnSpPr>
          <p:nvPr/>
        </p:nvCxnSpPr>
        <p:spPr>
          <a:xfrm flipH="1">
            <a:off x="8293100" y="4662897"/>
            <a:ext cx="47950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C731E4B4-BA61-3089-9662-0D717466CDE8}"/>
              </a:ext>
            </a:extLst>
          </p:cNvPr>
          <p:cNvCxnSpPr>
            <a:cxnSpLocks/>
          </p:cNvCxnSpPr>
          <p:nvPr/>
        </p:nvCxnSpPr>
        <p:spPr>
          <a:xfrm>
            <a:off x="2656395" y="5479009"/>
            <a:ext cx="6928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1A236A4-C717-46C6-FDDC-2BF833F6E67D}"/>
              </a:ext>
            </a:extLst>
          </p:cNvPr>
          <p:cNvCxnSpPr>
            <a:cxnSpLocks/>
          </p:cNvCxnSpPr>
          <p:nvPr/>
        </p:nvCxnSpPr>
        <p:spPr>
          <a:xfrm>
            <a:off x="3312918" y="5479009"/>
            <a:ext cx="133649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ADF124FE-6B27-A90B-5CF7-5A20E0753456}"/>
              </a:ext>
            </a:extLst>
          </p:cNvPr>
          <p:cNvCxnSpPr>
            <a:cxnSpLocks/>
          </p:cNvCxnSpPr>
          <p:nvPr/>
        </p:nvCxnSpPr>
        <p:spPr>
          <a:xfrm>
            <a:off x="3484727" y="5479009"/>
            <a:ext cx="131732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3916E84-4BAA-FC77-ADD0-1D863083446E}"/>
              </a:ext>
            </a:extLst>
          </p:cNvPr>
          <p:cNvCxnSpPr>
            <a:cxnSpLocks/>
          </p:cNvCxnSpPr>
          <p:nvPr/>
        </p:nvCxnSpPr>
        <p:spPr>
          <a:xfrm>
            <a:off x="5840796" y="5479008"/>
            <a:ext cx="137280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FD65D9C8-4D2A-F30D-89BE-51704E883D00}"/>
              </a:ext>
            </a:extLst>
          </p:cNvPr>
          <p:cNvCxnSpPr>
            <a:cxnSpLocks/>
          </p:cNvCxnSpPr>
          <p:nvPr/>
        </p:nvCxnSpPr>
        <p:spPr>
          <a:xfrm>
            <a:off x="3663063" y="5479008"/>
            <a:ext cx="132399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3629799-40A9-9575-B9A2-FACC860808F8}"/>
              </a:ext>
            </a:extLst>
          </p:cNvPr>
          <p:cNvCxnSpPr>
            <a:cxnSpLocks/>
          </p:cNvCxnSpPr>
          <p:nvPr/>
        </p:nvCxnSpPr>
        <p:spPr>
          <a:xfrm>
            <a:off x="3619402" y="5479008"/>
            <a:ext cx="120536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21B231E-EC60-A9A4-843D-571CA260C98F}"/>
              </a:ext>
            </a:extLst>
          </p:cNvPr>
          <p:cNvCxnSpPr>
            <a:cxnSpLocks/>
          </p:cNvCxnSpPr>
          <p:nvPr/>
        </p:nvCxnSpPr>
        <p:spPr>
          <a:xfrm>
            <a:off x="3878848" y="5479008"/>
            <a:ext cx="125948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777CD7D6-2D0E-BF90-F3CF-9D60B6DCCD78}"/>
              </a:ext>
            </a:extLst>
          </p:cNvPr>
          <p:cNvCxnSpPr>
            <a:cxnSpLocks/>
          </p:cNvCxnSpPr>
          <p:nvPr/>
        </p:nvCxnSpPr>
        <p:spPr>
          <a:xfrm>
            <a:off x="739020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9FE25879-AAE2-25BF-BB99-7873B0D3DFF1}"/>
              </a:ext>
            </a:extLst>
          </p:cNvPr>
          <p:cNvCxnSpPr>
            <a:cxnSpLocks/>
          </p:cNvCxnSpPr>
          <p:nvPr/>
        </p:nvCxnSpPr>
        <p:spPr>
          <a:xfrm>
            <a:off x="725551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87DC99A-6B6E-86A0-EB4C-FC2516263BDC}"/>
              </a:ext>
            </a:extLst>
          </p:cNvPr>
          <p:cNvCxnSpPr>
            <a:cxnSpLocks/>
          </p:cNvCxnSpPr>
          <p:nvPr/>
        </p:nvCxnSpPr>
        <p:spPr>
          <a:xfrm>
            <a:off x="8274620" y="5482720"/>
            <a:ext cx="2094651" cy="680534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6297C02E-4D24-2E8A-BAC5-5FFEC8ECDB14}"/>
              </a:ext>
            </a:extLst>
          </p:cNvPr>
          <p:cNvSpPr txBox="1"/>
          <p:nvPr/>
        </p:nvSpPr>
        <p:spPr>
          <a:xfrm>
            <a:off x="2494801" y="0"/>
            <a:ext cx="9749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FE66CE0-5B7A-AA5B-0793-9039869F6FF6}"/>
              </a:ext>
            </a:extLst>
          </p:cNvPr>
          <p:cNvSpPr txBox="1"/>
          <p:nvPr/>
        </p:nvSpPr>
        <p:spPr>
          <a:xfrm>
            <a:off x="7249267" y="12021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138" name="Left Brace 137">
            <a:extLst>
              <a:ext uri="{FF2B5EF4-FFF2-40B4-BE49-F238E27FC236}">
                <a16:creationId xmlns:a16="http://schemas.microsoft.com/office/drawing/2014/main" id="{9E424D16-74E4-C396-DF9A-E42A5DB64A24}"/>
              </a:ext>
            </a:extLst>
          </p:cNvPr>
          <p:cNvSpPr/>
          <p:nvPr/>
        </p:nvSpPr>
        <p:spPr>
          <a:xfrm rot="5400000">
            <a:off x="2830263" y="-132830"/>
            <a:ext cx="228192" cy="89911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9" name="Left Brace 138">
            <a:extLst>
              <a:ext uri="{FF2B5EF4-FFF2-40B4-BE49-F238E27FC236}">
                <a16:creationId xmlns:a16="http://schemas.microsoft.com/office/drawing/2014/main" id="{3EAB99F0-2030-FDB5-7800-65E27D6447F2}"/>
              </a:ext>
            </a:extLst>
          </p:cNvPr>
          <p:cNvSpPr/>
          <p:nvPr/>
        </p:nvSpPr>
        <p:spPr>
          <a:xfrm rot="5400000">
            <a:off x="7595821" y="-222574"/>
            <a:ext cx="231013" cy="1075783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0726AAA4-F424-6E73-996C-8B9A592FDF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5" t="535" r="6756" b="23631"/>
          <a:stretch/>
        </p:blipFill>
        <p:spPr>
          <a:xfrm>
            <a:off x="1374425" y="6739869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721A9DCB-6B60-644C-1DCA-A06905046407}"/>
              </a:ext>
            </a:extLst>
          </p:cNvPr>
          <p:cNvSpPr txBox="1"/>
          <p:nvPr/>
        </p:nvSpPr>
        <p:spPr>
          <a:xfrm>
            <a:off x="939909" y="-12045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6B34654-8AF6-D219-B9DE-0CE9653FBD63}"/>
              </a:ext>
            </a:extLst>
          </p:cNvPr>
          <p:cNvSpPr txBox="1"/>
          <p:nvPr/>
        </p:nvSpPr>
        <p:spPr>
          <a:xfrm>
            <a:off x="928349" y="668375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63A5CD4B-2E94-FFCF-305F-317B7A3F6A3A}"/>
              </a:ext>
            </a:extLst>
          </p:cNvPr>
          <p:cNvSpPr/>
          <p:nvPr/>
        </p:nvSpPr>
        <p:spPr>
          <a:xfrm>
            <a:off x="5382482" y="7053082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8DD3725-7269-3F3D-DAAE-88B7AA2419BF}"/>
              </a:ext>
            </a:extLst>
          </p:cNvPr>
          <p:cNvSpPr/>
          <p:nvPr/>
        </p:nvSpPr>
        <p:spPr>
          <a:xfrm>
            <a:off x="5379901" y="7445704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708D8DA6-DD6C-E497-7C8E-96EB5D4C7504}"/>
              </a:ext>
            </a:extLst>
          </p:cNvPr>
          <p:cNvSpPr txBox="1"/>
          <p:nvPr/>
        </p:nvSpPr>
        <p:spPr>
          <a:xfrm>
            <a:off x="5660155" y="6955543"/>
            <a:ext cx="2062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2y9x (</a:t>
            </a:r>
            <a:r>
              <a:rPr lang="en-DK" i="1" dirty="0"/>
              <a:t>Ab</a:t>
            </a:r>
            <a:r>
              <a:rPr lang="en-DK" dirty="0"/>
              <a:t>Tyr, type c)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0D960B37-6635-3DAA-FBD3-81219BD8A6A5}"/>
              </a:ext>
            </a:extLst>
          </p:cNvPr>
          <p:cNvSpPr txBox="1"/>
          <p:nvPr/>
        </p:nvSpPr>
        <p:spPr>
          <a:xfrm>
            <a:off x="5660155" y="7353010"/>
            <a:ext cx="2250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4J3P (</a:t>
            </a:r>
            <a:r>
              <a:rPr lang="en-DK" i="1" dirty="0"/>
              <a:t>Ao</a:t>
            </a:r>
            <a:r>
              <a:rPr lang="en-DK" dirty="0"/>
              <a:t>CO4, type h)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2289EE3E-7A19-5319-FEE3-684117048614}"/>
              </a:ext>
            </a:extLst>
          </p:cNvPr>
          <p:cNvSpPr txBox="1"/>
          <p:nvPr/>
        </p:nvSpPr>
        <p:spPr>
          <a:xfrm>
            <a:off x="4181940" y="7793707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7E81352B-15CF-10E2-634B-FAFADD2AC0D2}"/>
              </a:ext>
            </a:extLst>
          </p:cNvPr>
          <p:cNvSpPr txBox="1"/>
          <p:nvPr/>
        </p:nvSpPr>
        <p:spPr>
          <a:xfrm>
            <a:off x="2159462" y="7825682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3EFF376F-A1CC-8C8F-F664-9D378637C098}"/>
              </a:ext>
            </a:extLst>
          </p:cNvPr>
          <p:cNvSpPr txBox="1"/>
          <p:nvPr/>
        </p:nvSpPr>
        <p:spPr>
          <a:xfrm>
            <a:off x="3267348" y="7146154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0A584775-0FE1-063F-F62C-41021470E7D6}"/>
              </a:ext>
            </a:extLst>
          </p:cNvPr>
          <p:cNvSpPr txBox="1"/>
          <p:nvPr/>
        </p:nvSpPr>
        <p:spPr>
          <a:xfrm>
            <a:off x="1824655" y="6786860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16B475D9-1473-B44F-EF56-472AA4C79D83}"/>
              </a:ext>
            </a:extLst>
          </p:cNvPr>
          <p:cNvSpPr txBox="1"/>
          <p:nvPr/>
        </p:nvSpPr>
        <p:spPr>
          <a:xfrm>
            <a:off x="1844975" y="6949420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</p:spTree>
    <p:extLst>
      <p:ext uri="{BB962C8B-B14F-4D97-AF65-F5344CB8AC3E}">
        <p14:creationId xmlns:p14="http://schemas.microsoft.com/office/powerpoint/2010/main" val="3553595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raphic 39">
            <a:extLst>
              <a:ext uri="{FF2B5EF4-FFF2-40B4-BE49-F238E27FC236}">
                <a16:creationId xmlns:a16="http://schemas.microsoft.com/office/drawing/2014/main" id="{159B2322-851C-4068-78A4-87050DC441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7686" t="10505" r="48257" b="8351"/>
          <a:stretch/>
        </p:blipFill>
        <p:spPr>
          <a:xfrm>
            <a:off x="4118786" y="87549"/>
            <a:ext cx="2215952" cy="64581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03E7CB-1196-704A-4FB2-5E16569BA5DA}"/>
              </a:ext>
            </a:extLst>
          </p:cNvPr>
          <p:cNvSpPr txBox="1"/>
          <p:nvPr/>
        </p:nvSpPr>
        <p:spPr>
          <a:xfrm>
            <a:off x="3890186" y="328773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6985B5"/>
                </a:solidFill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173D3D-6BD6-8143-2DA4-F3FF6EAA9599}"/>
              </a:ext>
            </a:extLst>
          </p:cNvPr>
          <p:cNvSpPr txBox="1"/>
          <p:nvPr/>
        </p:nvSpPr>
        <p:spPr>
          <a:xfrm>
            <a:off x="3890916" y="811434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8E1730"/>
                </a:solidFill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359C4A-2E78-8DBC-A890-2E38C7E14B3B}"/>
              </a:ext>
            </a:extLst>
          </p:cNvPr>
          <p:cNvSpPr txBox="1"/>
          <p:nvPr/>
        </p:nvSpPr>
        <p:spPr>
          <a:xfrm>
            <a:off x="3893166" y="1041134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52099B"/>
                </a:solidFill>
              </a:rPr>
              <a:t>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E17E31-15E7-2053-81C3-353EAD2E3F0C}"/>
              </a:ext>
            </a:extLst>
          </p:cNvPr>
          <p:cNvSpPr txBox="1"/>
          <p:nvPr/>
        </p:nvSpPr>
        <p:spPr>
          <a:xfrm>
            <a:off x="3897226" y="1292813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ECD75A"/>
                </a:solidFill>
              </a:rPr>
              <a:t>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8A252-0FE1-0B77-D77D-A875C44DCEC2}"/>
              </a:ext>
            </a:extLst>
          </p:cNvPr>
          <p:cNvSpPr txBox="1"/>
          <p:nvPr/>
        </p:nvSpPr>
        <p:spPr>
          <a:xfrm>
            <a:off x="3890186" y="2487835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B8B34"/>
                </a:solidFill>
              </a:rPr>
              <a:t>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D32CF8-EFA4-29BF-686A-1D34A9957E7F}"/>
              </a:ext>
            </a:extLst>
          </p:cNvPr>
          <p:cNvSpPr txBox="1"/>
          <p:nvPr/>
        </p:nvSpPr>
        <p:spPr>
          <a:xfrm>
            <a:off x="3893101" y="1700373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056EA"/>
                </a:solidFill>
              </a:rPr>
              <a:t>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04327C-43FA-01EE-C195-2178F31C1CB5}"/>
              </a:ext>
            </a:extLst>
          </p:cNvPr>
          <p:cNvSpPr txBox="1"/>
          <p:nvPr/>
        </p:nvSpPr>
        <p:spPr>
          <a:xfrm>
            <a:off x="3871842" y="403134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00057C"/>
                </a:solidFill>
              </a:rPr>
              <a:t>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955FE6-B5A2-F899-06C1-937D90E3A221}"/>
              </a:ext>
            </a:extLst>
          </p:cNvPr>
          <p:cNvSpPr txBox="1"/>
          <p:nvPr/>
        </p:nvSpPr>
        <p:spPr>
          <a:xfrm>
            <a:off x="3890186" y="3610765"/>
            <a:ext cx="2712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19D58"/>
                </a:solidFill>
              </a:rPr>
              <a:t>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9FD15B-B839-66E9-0DD6-B1140DDE4A0A}"/>
              </a:ext>
            </a:extLst>
          </p:cNvPr>
          <p:cNvSpPr txBox="1"/>
          <p:nvPr/>
        </p:nvSpPr>
        <p:spPr>
          <a:xfrm>
            <a:off x="3897226" y="4646897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0AEFD"/>
                </a:solidFill>
              </a:rPr>
              <a:t>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AEA3D1-F0E4-BC99-65E4-560A93EA1EB0}"/>
              </a:ext>
            </a:extLst>
          </p:cNvPr>
          <p:cNvSpPr txBox="1"/>
          <p:nvPr/>
        </p:nvSpPr>
        <p:spPr>
          <a:xfrm>
            <a:off x="3897226" y="6103607"/>
            <a:ext cx="23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71252"/>
                </a:solidFill>
              </a:rPr>
              <a:t>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E4E01F-F5E2-72EB-0A02-7B8039F45943}"/>
              </a:ext>
            </a:extLst>
          </p:cNvPr>
          <p:cNvSpPr txBox="1"/>
          <p:nvPr/>
        </p:nvSpPr>
        <p:spPr>
          <a:xfrm>
            <a:off x="3890186" y="5795830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16F6D"/>
                </a:solidFill>
              </a:rPr>
              <a:t>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9AAECB-2809-041C-C1C7-1EEA6828A47B}"/>
              </a:ext>
            </a:extLst>
          </p:cNvPr>
          <p:cNvSpPr txBox="1"/>
          <p:nvPr/>
        </p:nvSpPr>
        <p:spPr>
          <a:xfrm>
            <a:off x="3897226" y="5375252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DB9758"/>
                </a:solidFill>
              </a:rPr>
              <a:t>j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1C97BE4-FC0F-B14F-4536-93E207EB49C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2985" t="9087" r="25505" b="24849"/>
          <a:stretch/>
        </p:blipFill>
        <p:spPr>
          <a:xfrm>
            <a:off x="5414363" y="157568"/>
            <a:ext cx="1462223" cy="2270489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68C361C6-F9D2-15D2-6E01-1B99288014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5908" t="10505" r="64708" b="8351"/>
          <a:stretch/>
        </p:blipFill>
        <p:spPr>
          <a:xfrm>
            <a:off x="2033578" y="87549"/>
            <a:ext cx="1479242" cy="6458106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3AF1413F-B70E-9C2B-44E8-89651E48D2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39865" r="60280" b="58047"/>
          <a:stretch/>
        </p:blipFill>
        <p:spPr>
          <a:xfrm>
            <a:off x="3536149" y="2737162"/>
            <a:ext cx="330708" cy="155263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D40AED2F-2A8C-3A64-53FC-137E11B7C3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41946" r="60280" b="56372"/>
          <a:stretch/>
        </p:blipFill>
        <p:spPr>
          <a:xfrm>
            <a:off x="3537051" y="2873375"/>
            <a:ext cx="330708" cy="125011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057EE916-E9E5-35E3-C6F8-B13B04C016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43446" r="60280" b="54871"/>
          <a:stretch/>
        </p:blipFill>
        <p:spPr>
          <a:xfrm>
            <a:off x="3536149" y="2976651"/>
            <a:ext cx="330708" cy="125011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DB6DE5B3-E6EF-476A-6684-B685DA9327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54301" r="60280" b="44382"/>
          <a:stretch/>
        </p:blipFill>
        <p:spPr>
          <a:xfrm>
            <a:off x="3541345" y="3820712"/>
            <a:ext cx="330708" cy="9783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4C9D62C-6D53-0857-285A-0C5BE4D1AD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44931" r="60280" b="53097"/>
          <a:stretch/>
        </p:blipFill>
        <p:spPr>
          <a:xfrm>
            <a:off x="3535247" y="3061318"/>
            <a:ext cx="330708" cy="146562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33E605A-B3A9-7C7B-A2CE-BD691EE58F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58213" r="60280" b="39189"/>
          <a:stretch/>
        </p:blipFill>
        <p:spPr>
          <a:xfrm>
            <a:off x="3535247" y="4074181"/>
            <a:ext cx="330708" cy="193019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CDE135D1-3847-D0F0-77D2-29B1562933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62495" r="60280" b="36253"/>
          <a:stretch/>
        </p:blipFill>
        <p:spPr>
          <a:xfrm>
            <a:off x="3540926" y="4358920"/>
            <a:ext cx="330708" cy="9300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688EAC27-0EA9-0BE8-C0CC-4C2B4F521B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60854" r="60280" b="37644"/>
          <a:stretch/>
        </p:blipFill>
        <p:spPr>
          <a:xfrm>
            <a:off x="3535247" y="4247401"/>
            <a:ext cx="330708" cy="111519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3C7F97FD-D4DA-09D5-63CD-8A3BA8E06D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77490" r="60280" b="20245"/>
          <a:stretch/>
        </p:blipFill>
        <p:spPr>
          <a:xfrm>
            <a:off x="3519860" y="5425622"/>
            <a:ext cx="330708" cy="168275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60B317D-F249-ABA3-6BC5-916948A253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69414" r="60280" b="28321"/>
          <a:stretch/>
        </p:blipFill>
        <p:spPr>
          <a:xfrm>
            <a:off x="3536743" y="4864275"/>
            <a:ext cx="330708" cy="16827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91E0C0B4-368F-B16D-2FCC-5A5B94EF86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71591" r="60280" b="24945"/>
          <a:stretch/>
        </p:blipFill>
        <p:spPr>
          <a:xfrm>
            <a:off x="3535247" y="4992126"/>
            <a:ext cx="330708" cy="25735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003EB33E-E2CF-17AC-5240-3F6BEBCA90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79958" r="60280" b="18552"/>
          <a:stretch/>
        </p:blipFill>
        <p:spPr>
          <a:xfrm>
            <a:off x="3519860" y="5572333"/>
            <a:ext cx="330708" cy="110673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3EC137B4-1D16-EFA9-4703-C604F643C6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84655" r="60280" b="6943"/>
          <a:stretch/>
        </p:blipFill>
        <p:spPr>
          <a:xfrm>
            <a:off x="3538716" y="5911097"/>
            <a:ext cx="330708" cy="62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820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B4F5A1-0F47-AC34-50FF-F6A2C245E0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7622" y="-38963"/>
            <a:ext cx="4987636" cy="68579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AE2C261-74F0-6947-25F1-A15ABE561C1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079" t="3529" r="80788" b="27974"/>
          <a:stretch/>
        </p:blipFill>
        <p:spPr>
          <a:xfrm>
            <a:off x="2757430" y="38963"/>
            <a:ext cx="759382" cy="6523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656710B-A598-6954-DC2C-600A496D2AB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2513" t="95993"/>
          <a:stretch/>
        </p:blipFill>
        <p:spPr>
          <a:xfrm>
            <a:off x="4444558" y="-107403"/>
            <a:ext cx="1370974" cy="2748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9F4423-1581-76C3-D0F7-A4E5A69FA302}"/>
              </a:ext>
            </a:extLst>
          </p:cNvPr>
          <p:cNvSpPr txBox="1"/>
          <p:nvPr/>
        </p:nvSpPr>
        <p:spPr>
          <a:xfrm>
            <a:off x="2709993" y="-114970"/>
            <a:ext cx="6014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Phylum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8BA97-7A04-721C-2DD9-1197A2E3922F}"/>
              </a:ext>
            </a:extLst>
          </p:cNvPr>
          <p:cNvSpPr txBox="1"/>
          <p:nvPr/>
        </p:nvSpPr>
        <p:spPr>
          <a:xfrm>
            <a:off x="3464315" y="-119128"/>
            <a:ext cx="6238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Species</a:t>
            </a:r>
          </a:p>
        </p:txBody>
      </p:sp>
    </p:spTree>
    <p:extLst>
      <p:ext uri="{BB962C8B-B14F-4D97-AF65-F5344CB8AC3E}">
        <p14:creationId xmlns:p14="http://schemas.microsoft.com/office/powerpoint/2010/main" val="658547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04DBB0-5005-1730-721F-845BD6257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3" t="14877" r="51857" b="59244"/>
          <a:stretch/>
        </p:blipFill>
        <p:spPr>
          <a:xfrm>
            <a:off x="2536686" y="442542"/>
            <a:ext cx="7806721" cy="667103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4543D53-AA72-94CD-2CD6-5C590C8FAE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25" t="4465" r="8816" b="57449"/>
          <a:stretch/>
        </p:blipFill>
        <p:spPr>
          <a:xfrm>
            <a:off x="1199504" y="246449"/>
            <a:ext cx="8992459" cy="647964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F840343-E9F3-FBA0-4160-89E765388D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5" t="535" r="6756" b="23631"/>
          <a:stretch/>
        </p:blipFill>
        <p:spPr>
          <a:xfrm>
            <a:off x="1774483" y="6897037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75644" y="5753116"/>
            <a:ext cx="1308267" cy="59178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35130" y="5008444"/>
            <a:ext cx="536878" cy="59363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10143" y="4278147"/>
            <a:ext cx="621042" cy="59350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94413" y="2803930"/>
            <a:ext cx="990119" cy="58819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1017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00110" y="4273993"/>
            <a:ext cx="55225" cy="5976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4339" y="5026872"/>
            <a:ext cx="56620" cy="5847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2509" y="280273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99231" y="5017955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93805" y="2802376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684115" y="4276635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481351" y="5007539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634107" y="57467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735407" y="5744666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627792" y="5743781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29778" y="2803900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82893" y="5009703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7542" y="2802181"/>
            <a:ext cx="371944" cy="59309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2105" y="280226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77986" y="279902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7020" y="500595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59387" y="5007791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92898" y="5007084"/>
            <a:ext cx="4325" cy="60086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E2C8C-1995-3352-7D2E-402F96880515}"/>
              </a:ext>
            </a:extLst>
          </p:cNvPr>
          <p:cNvCxnSpPr>
            <a:cxnSpLocks/>
          </p:cNvCxnSpPr>
          <p:nvPr/>
        </p:nvCxnSpPr>
        <p:spPr>
          <a:xfrm flipH="1">
            <a:off x="2859210" y="591446"/>
            <a:ext cx="29698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7FF17E-83E7-EA86-194C-4D231FF81A4D}"/>
              </a:ext>
            </a:extLst>
          </p:cNvPr>
          <p:cNvCxnSpPr>
            <a:cxnSpLocks/>
          </p:cNvCxnSpPr>
          <p:nvPr/>
        </p:nvCxnSpPr>
        <p:spPr>
          <a:xfrm>
            <a:off x="7597013" y="5004821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03A1D4-067F-E0B1-818D-8163A04A19B7}"/>
              </a:ext>
            </a:extLst>
          </p:cNvPr>
          <p:cNvCxnSpPr>
            <a:cxnSpLocks/>
          </p:cNvCxnSpPr>
          <p:nvPr/>
        </p:nvCxnSpPr>
        <p:spPr>
          <a:xfrm>
            <a:off x="8207842" y="5010266"/>
            <a:ext cx="788097" cy="59181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16F774-6257-A175-AB24-9EA563D8C310}"/>
              </a:ext>
            </a:extLst>
          </p:cNvPr>
          <p:cNvCxnSpPr>
            <a:cxnSpLocks/>
          </p:cNvCxnSpPr>
          <p:nvPr/>
        </p:nvCxnSpPr>
        <p:spPr>
          <a:xfrm flipH="1">
            <a:off x="3099231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CCF4D0-A8B1-283C-02AE-A40764557DA1}"/>
              </a:ext>
            </a:extLst>
          </p:cNvPr>
          <p:cNvCxnSpPr>
            <a:cxnSpLocks/>
          </p:cNvCxnSpPr>
          <p:nvPr/>
        </p:nvCxnSpPr>
        <p:spPr>
          <a:xfrm flipH="1">
            <a:off x="3229299" y="4274903"/>
            <a:ext cx="27612" cy="596749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90271B-AD02-B18A-9FC8-D7898DB79A4B}"/>
              </a:ext>
            </a:extLst>
          </p:cNvPr>
          <p:cNvCxnSpPr>
            <a:cxnSpLocks/>
          </p:cNvCxnSpPr>
          <p:nvPr/>
        </p:nvCxnSpPr>
        <p:spPr>
          <a:xfrm flipH="1">
            <a:off x="3350457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370916-A866-F610-C5F2-50FBC03E5871}"/>
              </a:ext>
            </a:extLst>
          </p:cNvPr>
          <p:cNvCxnSpPr>
            <a:cxnSpLocks/>
          </p:cNvCxnSpPr>
          <p:nvPr/>
        </p:nvCxnSpPr>
        <p:spPr>
          <a:xfrm flipH="1">
            <a:off x="3390516" y="4274903"/>
            <a:ext cx="27612" cy="59674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CAAD07-D9D8-DBC6-264C-139435B8F260}"/>
              </a:ext>
            </a:extLst>
          </p:cNvPr>
          <p:cNvCxnSpPr>
            <a:cxnSpLocks/>
          </p:cNvCxnSpPr>
          <p:nvPr/>
        </p:nvCxnSpPr>
        <p:spPr>
          <a:xfrm flipH="1">
            <a:off x="3591648" y="4274903"/>
            <a:ext cx="27612" cy="596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39542C-4B96-ACEF-C4E8-DF9525F78B2B}"/>
              </a:ext>
            </a:extLst>
          </p:cNvPr>
          <p:cNvCxnSpPr>
            <a:cxnSpLocks/>
          </p:cNvCxnSpPr>
          <p:nvPr/>
        </p:nvCxnSpPr>
        <p:spPr>
          <a:xfrm>
            <a:off x="6796368" y="4278018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D9BBEE-62B7-C516-C8E6-C8DA15B2B93F}"/>
              </a:ext>
            </a:extLst>
          </p:cNvPr>
          <p:cNvCxnSpPr>
            <a:cxnSpLocks/>
          </p:cNvCxnSpPr>
          <p:nvPr/>
        </p:nvCxnSpPr>
        <p:spPr>
          <a:xfrm>
            <a:off x="7528844" y="4276635"/>
            <a:ext cx="685822" cy="59033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51F09D2-8DE7-E687-814D-B3872D8AEB8C}"/>
              </a:ext>
            </a:extLst>
          </p:cNvPr>
          <p:cNvCxnSpPr>
            <a:cxnSpLocks/>
          </p:cNvCxnSpPr>
          <p:nvPr/>
        </p:nvCxnSpPr>
        <p:spPr>
          <a:xfrm>
            <a:off x="2855018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7281B-A80C-6819-B215-D7D262D7AFF4}"/>
              </a:ext>
            </a:extLst>
          </p:cNvPr>
          <p:cNvCxnSpPr>
            <a:cxnSpLocks/>
          </p:cNvCxnSpPr>
          <p:nvPr/>
        </p:nvCxnSpPr>
        <p:spPr>
          <a:xfrm>
            <a:off x="3126843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F7C286D-FAD7-AB1F-3E25-CA7D4178D2AA}"/>
              </a:ext>
            </a:extLst>
          </p:cNvPr>
          <p:cNvCxnSpPr>
            <a:cxnSpLocks/>
          </p:cNvCxnSpPr>
          <p:nvPr/>
        </p:nvCxnSpPr>
        <p:spPr>
          <a:xfrm>
            <a:off x="3256911" y="3537238"/>
            <a:ext cx="0" cy="600941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A0D1CA6-6EC0-D186-0F59-7AF7FEC0CCD7}"/>
              </a:ext>
            </a:extLst>
          </p:cNvPr>
          <p:cNvCxnSpPr>
            <a:cxnSpLocks/>
          </p:cNvCxnSpPr>
          <p:nvPr/>
        </p:nvCxnSpPr>
        <p:spPr>
          <a:xfrm>
            <a:off x="3378069" y="3536083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21BFA5D-DB6F-01CF-CC08-482359F64127}"/>
              </a:ext>
            </a:extLst>
          </p:cNvPr>
          <p:cNvCxnSpPr>
            <a:cxnSpLocks/>
          </p:cNvCxnSpPr>
          <p:nvPr/>
        </p:nvCxnSpPr>
        <p:spPr>
          <a:xfrm>
            <a:off x="3418128" y="3536082"/>
            <a:ext cx="0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6A664D-C5A2-41E9-AB83-EFA4B71FE8CE}"/>
              </a:ext>
            </a:extLst>
          </p:cNvPr>
          <p:cNvCxnSpPr>
            <a:cxnSpLocks/>
          </p:cNvCxnSpPr>
          <p:nvPr/>
        </p:nvCxnSpPr>
        <p:spPr>
          <a:xfrm>
            <a:off x="3620365" y="3536082"/>
            <a:ext cx="0" cy="6009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425F96D-33FA-2C98-5B0E-91CDBF122EAE}"/>
              </a:ext>
            </a:extLst>
          </p:cNvPr>
          <p:cNvCxnSpPr>
            <a:cxnSpLocks/>
          </p:cNvCxnSpPr>
          <p:nvPr/>
        </p:nvCxnSpPr>
        <p:spPr>
          <a:xfrm>
            <a:off x="5388840" y="3536082"/>
            <a:ext cx="321303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DD2FC58-C889-E085-1F50-F04ACB8C0AE3}"/>
              </a:ext>
            </a:extLst>
          </p:cNvPr>
          <p:cNvCxnSpPr>
            <a:cxnSpLocks/>
          </p:cNvCxnSpPr>
          <p:nvPr/>
        </p:nvCxnSpPr>
        <p:spPr>
          <a:xfrm>
            <a:off x="6593805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4AD0280-1AE9-1A3F-2D01-81363D46E095}"/>
              </a:ext>
            </a:extLst>
          </p:cNvPr>
          <p:cNvCxnSpPr>
            <a:cxnSpLocks/>
          </p:cNvCxnSpPr>
          <p:nvPr/>
        </p:nvCxnSpPr>
        <p:spPr>
          <a:xfrm>
            <a:off x="6712740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CA34294-BB44-3203-E4F2-1A14AD388CC6}"/>
              </a:ext>
            </a:extLst>
          </p:cNvPr>
          <p:cNvCxnSpPr>
            <a:cxnSpLocks/>
          </p:cNvCxnSpPr>
          <p:nvPr/>
        </p:nvCxnSpPr>
        <p:spPr>
          <a:xfrm>
            <a:off x="7391200" y="3539474"/>
            <a:ext cx="145706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7AA03AF-3DDC-3149-F8E5-B498FBB01341}"/>
              </a:ext>
            </a:extLst>
          </p:cNvPr>
          <p:cNvCxnSpPr>
            <a:cxnSpLocks/>
          </p:cNvCxnSpPr>
          <p:nvPr/>
        </p:nvCxnSpPr>
        <p:spPr>
          <a:xfrm flipV="1">
            <a:off x="671274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FAEF17-06C3-EF3A-AF09-2D64CD556B5C}"/>
              </a:ext>
            </a:extLst>
          </p:cNvPr>
          <p:cNvCxnSpPr>
            <a:cxnSpLocks/>
          </p:cNvCxnSpPr>
          <p:nvPr/>
        </p:nvCxnSpPr>
        <p:spPr>
          <a:xfrm flipV="1">
            <a:off x="739120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61345CF-8134-A623-D9CF-BE9AB6A0D962}"/>
              </a:ext>
            </a:extLst>
          </p:cNvPr>
          <p:cNvCxnSpPr>
            <a:cxnSpLocks/>
          </p:cNvCxnSpPr>
          <p:nvPr/>
        </p:nvCxnSpPr>
        <p:spPr>
          <a:xfrm flipH="1">
            <a:off x="3446364" y="591446"/>
            <a:ext cx="60818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DE9C767-FD6C-D19B-E35B-BFBFF1DBF766}"/>
              </a:ext>
            </a:extLst>
          </p:cNvPr>
          <p:cNvCxnSpPr>
            <a:cxnSpLocks/>
          </p:cNvCxnSpPr>
          <p:nvPr/>
        </p:nvCxnSpPr>
        <p:spPr>
          <a:xfrm flipH="1">
            <a:off x="3695610" y="591446"/>
            <a:ext cx="68439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71C1D84-BD7E-A35B-E0F6-BB4C2E4621EE}"/>
              </a:ext>
            </a:extLst>
          </p:cNvPr>
          <p:cNvCxnSpPr>
            <a:cxnSpLocks/>
          </p:cNvCxnSpPr>
          <p:nvPr/>
        </p:nvCxnSpPr>
        <p:spPr>
          <a:xfrm flipH="1">
            <a:off x="3587218" y="591446"/>
            <a:ext cx="60818" cy="585844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8C4DDD7-F08A-E311-7CFE-33C0D4DABED2}"/>
              </a:ext>
            </a:extLst>
          </p:cNvPr>
          <p:cNvCxnSpPr>
            <a:cxnSpLocks/>
          </p:cNvCxnSpPr>
          <p:nvPr/>
        </p:nvCxnSpPr>
        <p:spPr>
          <a:xfrm flipH="1">
            <a:off x="3740689" y="591446"/>
            <a:ext cx="63180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F690B9-1B87-C396-0C0A-5FF32E223BC5}"/>
              </a:ext>
            </a:extLst>
          </p:cNvPr>
          <p:cNvCxnSpPr>
            <a:cxnSpLocks/>
          </p:cNvCxnSpPr>
          <p:nvPr/>
        </p:nvCxnSpPr>
        <p:spPr>
          <a:xfrm flipH="1">
            <a:off x="3938542" y="591446"/>
            <a:ext cx="63180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D07D4F1-16B3-6155-359F-749B0C963797}"/>
              </a:ext>
            </a:extLst>
          </p:cNvPr>
          <p:cNvCxnSpPr>
            <a:cxnSpLocks/>
          </p:cNvCxnSpPr>
          <p:nvPr/>
        </p:nvCxnSpPr>
        <p:spPr>
          <a:xfrm>
            <a:off x="5266642" y="591446"/>
            <a:ext cx="443225" cy="57916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3E0CCC6-EC0F-422C-6939-3D35A1201AAE}"/>
              </a:ext>
            </a:extLst>
          </p:cNvPr>
          <p:cNvCxnSpPr>
            <a:cxnSpLocks/>
          </p:cNvCxnSpPr>
          <p:nvPr/>
        </p:nvCxnSpPr>
        <p:spPr>
          <a:xfrm flipH="1">
            <a:off x="2827722" y="2066145"/>
            <a:ext cx="21075" cy="5814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6ABFB03-F4AD-30E7-646D-4F35FE27BCC1}"/>
              </a:ext>
            </a:extLst>
          </p:cNvPr>
          <p:cNvCxnSpPr>
            <a:cxnSpLocks/>
          </p:cNvCxnSpPr>
          <p:nvPr/>
        </p:nvCxnSpPr>
        <p:spPr>
          <a:xfrm flipH="1">
            <a:off x="3507182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E0DCBA7-485A-DAE8-04CE-5764ADD6DF4C}"/>
              </a:ext>
            </a:extLst>
          </p:cNvPr>
          <p:cNvCxnSpPr>
            <a:cxnSpLocks/>
          </p:cNvCxnSpPr>
          <p:nvPr/>
        </p:nvCxnSpPr>
        <p:spPr>
          <a:xfrm flipH="1">
            <a:off x="3648036" y="2066144"/>
            <a:ext cx="55046" cy="592148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DA05674-F28C-5D03-9B05-820A3D9412D2}"/>
              </a:ext>
            </a:extLst>
          </p:cNvPr>
          <p:cNvCxnSpPr>
            <a:cxnSpLocks/>
          </p:cNvCxnSpPr>
          <p:nvPr/>
        </p:nvCxnSpPr>
        <p:spPr>
          <a:xfrm flipH="1">
            <a:off x="3771963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3C94FFD-AC8B-6574-9584-F5036FDAE91E}"/>
              </a:ext>
            </a:extLst>
          </p:cNvPr>
          <p:cNvCxnSpPr>
            <a:cxnSpLocks/>
          </p:cNvCxnSpPr>
          <p:nvPr/>
        </p:nvCxnSpPr>
        <p:spPr>
          <a:xfrm flipH="1">
            <a:off x="3808130" y="2066576"/>
            <a:ext cx="55046" cy="59214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6EFA53C-2118-F992-74B7-6A8C58842F0C}"/>
              </a:ext>
            </a:extLst>
          </p:cNvPr>
          <p:cNvCxnSpPr>
            <a:cxnSpLocks/>
          </p:cNvCxnSpPr>
          <p:nvPr/>
        </p:nvCxnSpPr>
        <p:spPr>
          <a:xfrm flipH="1">
            <a:off x="4014553" y="2066144"/>
            <a:ext cx="55046" cy="59214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4B0E9D2-3B36-F9D5-1EE0-A0EFD632B8B6}"/>
              </a:ext>
            </a:extLst>
          </p:cNvPr>
          <p:cNvCxnSpPr>
            <a:cxnSpLocks/>
          </p:cNvCxnSpPr>
          <p:nvPr/>
        </p:nvCxnSpPr>
        <p:spPr>
          <a:xfrm flipH="1">
            <a:off x="6384532" y="2072625"/>
            <a:ext cx="566028" cy="58566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3D7EBB5-729A-EC6A-9019-7CF0127E34CA}"/>
              </a:ext>
            </a:extLst>
          </p:cNvPr>
          <p:cNvCxnSpPr>
            <a:cxnSpLocks/>
          </p:cNvCxnSpPr>
          <p:nvPr/>
        </p:nvCxnSpPr>
        <p:spPr>
          <a:xfrm flipH="1">
            <a:off x="8273828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A2D5AB9-892E-D614-5EE3-A32E54771AE4}"/>
              </a:ext>
            </a:extLst>
          </p:cNvPr>
          <p:cNvCxnSpPr>
            <a:cxnSpLocks/>
          </p:cNvCxnSpPr>
          <p:nvPr/>
        </p:nvCxnSpPr>
        <p:spPr>
          <a:xfrm flipH="1">
            <a:off x="9086463" y="2066144"/>
            <a:ext cx="675239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39910F-7BA4-AC6A-AB24-623148C468AC}"/>
              </a:ext>
            </a:extLst>
          </p:cNvPr>
          <p:cNvCxnSpPr>
            <a:cxnSpLocks/>
          </p:cNvCxnSpPr>
          <p:nvPr/>
        </p:nvCxnSpPr>
        <p:spPr>
          <a:xfrm flipH="1">
            <a:off x="8394523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8B3903B-D69F-B52F-2697-1C4F18C5DCD7}"/>
              </a:ext>
            </a:extLst>
          </p:cNvPr>
          <p:cNvCxnSpPr>
            <a:cxnSpLocks/>
          </p:cNvCxnSpPr>
          <p:nvPr/>
        </p:nvCxnSpPr>
        <p:spPr>
          <a:xfrm>
            <a:off x="7894266" y="1339004"/>
            <a:ext cx="1894894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6F76655-37DB-B5D1-2A9B-E029C72F2174}"/>
              </a:ext>
            </a:extLst>
          </p:cNvPr>
          <p:cNvCxnSpPr>
            <a:cxnSpLocks/>
          </p:cNvCxnSpPr>
          <p:nvPr/>
        </p:nvCxnSpPr>
        <p:spPr>
          <a:xfrm>
            <a:off x="7101123" y="1337678"/>
            <a:ext cx="1680023" cy="5637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934BFB5-16FD-823D-FFCD-808C46C1B2AF}"/>
              </a:ext>
            </a:extLst>
          </p:cNvPr>
          <p:cNvCxnSpPr>
            <a:cxnSpLocks/>
          </p:cNvCxnSpPr>
          <p:nvPr/>
        </p:nvCxnSpPr>
        <p:spPr>
          <a:xfrm>
            <a:off x="6980428" y="1332587"/>
            <a:ext cx="1705986" cy="57706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65EE6C4B-B02D-65DA-6C88-2A42DA987FAC}"/>
              </a:ext>
            </a:extLst>
          </p:cNvPr>
          <p:cNvCxnSpPr>
            <a:cxnSpLocks/>
          </p:cNvCxnSpPr>
          <p:nvPr/>
        </p:nvCxnSpPr>
        <p:spPr>
          <a:xfrm>
            <a:off x="3938542" y="1332587"/>
            <a:ext cx="107356" cy="58566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2DE7F7-F3F6-72EA-7594-4BA575D2F54F}"/>
              </a:ext>
            </a:extLst>
          </p:cNvPr>
          <p:cNvCxnSpPr>
            <a:cxnSpLocks/>
          </p:cNvCxnSpPr>
          <p:nvPr/>
        </p:nvCxnSpPr>
        <p:spPr>
          <a:xfrm>
            <a:off x="3727942" y="1329412"/>
            <a:ext cx="114112" cy="57197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B5DE295-5AD1-5239-965C-CA051526B213}"/>
              </a:ext>
            </a:extLst>
          </p:cNvPr>
          <p:cNvCxnSpPr>
            <a:cxnSpLocks/>
          </p:cNvCxnSpPr>
          <p:nvPr/>
        </p:nvCxnSpPr>
        <p:spPr>
          <a:xfrm>
            <a:off x="3582548" y="1328912"/>
            <a:ext cx="113062" cy="582070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115B7F6-40CB-09D5-D66D-699D9E91D04C}"/>
              </a:ext>
            </a:extLst>
          </p:cNvPr>
          <p:cNvCxnSpPr>
            <a:cxnSpLocks/>
          </p:cNvCxnSpPr>
          <p:nvPr/>
        </p:nvCxnSpPr>
        <p:spPr>
          <a:xfrm>
            <a:off x="3437339" y="1332160"/>
            <a:ext cx="113062" cy="5856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7AA22BCB-A4A7-BD90-5888-B28E7E9E7332}"/>
              </a:ext>
            </a:extLst>
          </p:cNvPr>
          <p:cNvCxnSpPr>
            <a:cxnSpLocks/>
          </p:cNvCxnSpPr>
          <p:nvPr/>
        </p:nvCxnSpPr>
        <p:spPr>
          <a:xfrm flipH="1">
            <a:off x="2844066" y="1332159"/>
            <a:ext cx="29698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0230637-E874-D4D2-FC23-DB9AD753E318}"/>
              </a:ext>
            </a:extLst>
          </p:cNvPr>
          <p:cNvCxnSpPr>
            <a:cxnSpLocks/>
          </p:cNvCxnSpPr>
          <p:nvPr/>
        </p:nvCxnSpPr>
        <p:spPr>
          <a:xfrm>
            <a:off x="5709867" y="1347019"/>
            <a:ext cx="1238529" cy="5575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5601A39-9D50-3CE7-9581-001A6DF4778C}"/>
              </a:ext>
            </a:extLst>
          </p:cNvPr>
          <p:cNvCxnSpPr>
            <a:cxnSpLocks/>
          </p:cNvCxnSpPr>
          <p:nvPr/>
        </p:nvCxnSpPr>
        <p:spPr>
          <a:xfrm flipH="1">
            <a:off x="6987330" y="591446"/>
            <a:ext cx="372800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98EE6DC-20C3-74B5-FDFE-ED36DD2829C9}"/>
              </a:ext>
            </a:extLst>
          </p:cNvPr>
          <p:cNvCxnSpPr>
            <a:cxnSpLocks/>
          </p:cNvCxnSpPr>
          <p:nvPr/>
        </p:nvCxnSpPr>
        <p:spPr>
          <a:xfrm flipH="1">
            <a:off x="7101123" y="592612"/>
            <a:ext cx="383242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51D43DF-B6EF-6744-1B34-8C88FE4D7539}"/>
              </a:ext>
            </a:extLst>
          </p:cNvPr>
          <p:cNvCxnSpPr>
            <a:cxnSpLocks/>
          </p:cNvCxnSpPr>
          <p:nvPr/>
        </p:nvCxnSpPr>
        <p:spPr>
          <a:xfrm flipH="1">
            <a:off x="7892011" y="591446"/>
            <a:ext cx="442023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5674CD7-6583-29E9-72B1-944A83DFC5DF}"/>
              </a:ext>
            </a:extLst>
          </p:cNvPr>
          <p:cNvCxnSpPr>
            <a:cxnSpLocks/>
          </p:cNvCxnSpPr>
          <p:nvPr/>
        </p:nvCxnSpPr>
        <p:spPr>
          <a:xfrm>
            <a:off x="3695795" y="1328388"/>
            <a:ext cx="112335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2175B1F3-6637-B8DB-9745-24B003C936D7}"/>
              </a:ext>
            </a:extLst>
          </p:cNvPr>
          <p:cNvSpPr txBox="1"/>
          <p:nvPr/>
        </p:nvSpPr>
        <p:spPr>
          <a:xfrm>
            <a:off x="1325679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5D88C49-81E0-DF77-AA43-0DBACBA221FC}"/>
              </a:ext>
            </a:extLst>
          </p:cNvPr>
          <p:cNvSpPr txBox="1"/>
          <p:nvPr/>
        </p:nvSpPr>
        <p:spPr>
          <a:xfrm>
            <a:off x="1328407" y="68409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EF8DB8-6B61-EC16-00E3-217EC0608FAF}"/>
              </a:ext>
            </a:extLst>
          </p:cNvPr>
          <p:cNvSpPr txBox="1"/>
          <p:nvPr/>
        </p:nvSpPr>
        <p:spPr>
          <a:xfrm>
            <a:off x="2965888" y="2982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9EFFD3-A36F-D763-A162-6274C88ADE01}"/>
              </a:ext>
            </a:extLst>
          </p:cNvPr>
          <p:cNvSpPr txBox="1"/>
          <p:nvPr/>
        </p:nvSpPr>
        <p:spPr>
          <a:xfrm>
            <a:off x="7348363" y="9009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C98CC5B6-05C9-6A21-E553-9E1D7E59C3CD}"/>
              </a:ext>
            </a:extLst>
          </p:cNvPr>
          <p:cNvSpPr/>
          <p:nvPr/>
        </p:nvSpPr>
        <p:spPr>
          <a:xfrm rot="5400000">
            <a:off x="3317031" y="-263997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72E8C0E-6628-6D1F-1400-0E2D5AD19381}"/>
              </a:ext>
            </a:extLst>
          </p:cNvPr>
          <p:cNvSpPr/>
          <p:nvPr/>
        </p:nvSpPr>
        <p:spPr>
          <a:xfrm rot="5400000">
            <a:off x="7716266" y="-266818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223E0B-B1F4-02B2-1CCB-9208D7659979}"/>
              </a:ext>
            </a:extLst>
          </p:cNvPr>
          <p:cNvSpPr/>
          <p:nvPr/>
        </p:nvSpPr>
        <p:spPr>
          <a:xfrm>
            <a:off x="5782540" y="7210250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2F1C86-FB8E-8866-9D50-30482D3A6555}"/>
              </a:ext>
            </a:extLst>
          </p:cNvPr>
          <p:cNvSpPr/>
          <p:nvPr/>
        </p:nvSpPr>
        <p:spPr>
          <a:xfrm>
            <a:off x="5779959" y="7602872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C26B4B-27B7-1020-D9D0-05BA3C022FDD}"/>
              </a:ext>
            </a:extLst>
          </p:cNvPr>
          <p:cNvSpPr txBox="1"/>
          <p:nvPr/>
        </p:nvSpPr>
        <p:spPr>
          <a:xfrm>
            <a:off x="6060213" y="7112711"/>
            <a:ext cx="2062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2y9x (</a:t>
            </a:r>
            <a:r>
              <a:rPr lang="en-DK" i="1" dirty="0"/>
              <a:t>Ab</a:t>
            </a:r>
            <a:r>
              <a:rPr lang="en-DK" dirty="0"/>
              <a:t>Tyr, type c)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062A41-6C23-E9EE-214D-71D9AFEBD91C}"/>
              </a:ext>
            </a:extLst>
          </p:cNvPr>
          <p:cNvSpPr txBox="1"/>
          <p:nvPr/>
        </p:nvSpPr>
        <p:spPr>
          <a:xfrm>
            <a:off x="6060213" y="7510178"/>
            <a:ext cx="2250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4J3P (</a:t>
            </a:r>
            <a:r>
              <a:rPr lang="en-DK" i="1" dirty="0"/>
              <a:t>Ao</a:t>
            </a:r>
            <a:r>
              <a:rPr lang="en-DK" dirty="0"/>
              <a:t>CO4, type h)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6FADA7-46BB-A5AA-4A90-047837E2663E}"/>
              </a:ext>
            </a:extLst>
          </p:cNvPr>
          <p:cNvSpPr txBox="1"/>
          <p:nvPr/>
        </p:nvSpPr>
        <p:spPr>
          <a:xfrm>
            <a:off x="4581998" y="7950875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A0F2CA-339F-0052-4A75-C86985A11E7B}"/>
              </a:ext>
            </a:extLst>
          </p:cNvPr>
          <p:cNvSpPr txBox="1"/>
          <p:nvPr/>
        </p:nvSpPr>
        <p:spPr>
          <a:xfrm>
            <a:off x="2559520" y="7982850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316F2E-39AE-710B-62C3-EFF8121B0EDE}"/>
              </a:ext>
            </a:extLst>
          </p:cNvPr>
          <p:cNvSpPr txBox="1"/>
          <p:nvPr/>
        </p:nvSpPr>
        <p:spPr>
          <a:xfrm>
            <a:off x="3667406" y="7303322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76E94F-201A-8DC0-9DB6-4643F36C0A53}"/>
              </a:ext>
            </a:extLst>
          </p:cNvPr>
          <p:cNvSpPr txBox="1"/>
          <p:nvPr/>
        </p:nvSpPr>
        <p:spPr>
          <a:xfrm>
            <a:off x="2224713" y="694402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5D8D9B-ECD7-8F9F-82F8-592ABA166029}"/>
              </a:ext>
            </a:extLst>
          </p:cNvPr>
          <p:cNvSpPr txBox="1"/>
          <p:nvPr/>
        </p:nvSpPr>
        <p:spPr>
          <a:xfrm>
            <a:off x="2245033" y="710658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867039-DC33-DAEC-392C-49D243A65772}"/>
              </a:ext>
            </a:extLst>
          </p:cNvPr>
          <p:cNvSpPr txBox="1"/>
          <p:nvPr/>
        </p:nvSpPr>
        <p:spPr>
          <a:xfrm>
            <a:off x="6226706" y="49747"/>
            <a:ext cx="110959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W</a:t>
            </a:r>
            <a:r>
              <a:rPr lang="en-DK" sz="800" dirty="0"/>
              <a:t>aterkeeper residue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CB09D5-A45B-25A1-B0C4-5437A7357C42}"/>
              </a:ext>
            </a:extLst>
          </p:cNvPr>
          <p:cNvSpPr txBox="1"/>
          <p:nvPr/>
        </p:nvSpPr>
        <p:spPr>
          <a:xfrm>
            <a:off x="8577224" y="889296"/>
            <a:ext cx="11144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1st activity controller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7F168F6-A11F-DC2B-25A0-95A90F4175D2}"/>
              </a:ext>
            </a:extLst>
          </p:cNvPr>
          <p:cNvCxnSpPr/>
          <p:nvPr/>
        </p:nvCxnSpPr>
        <p:spPr>
          <a:xfrm>
            <a:off x="6796368" y="273526"/>
            <a:ext cx="453269" cy="1679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51E7326-C921-416D-7661-873894D6D01F}"/>
              </a:ext>
            </a:extLst>
          </p:cNvPr>
          <p:cNvCxnSpPr>
            <a:stCxn id="25" idx="1"/>
          </p:cNvCxnSpPr>
          <p:nvPr/>
        </p:nvCxnSpPr>
        <p:spPr>
          <a:xfrm flipH="1">
            <a:off x="7040602" y="997018"/>
            <a:ext cx="1536622" cy="1884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74EE74B-B0EE-DD0F-7DB7-1283A9AC9C5C}"/>
              </a:ext>
            </a:extLst>
          </p:cNvPr>
          <p:cNvSpPr txBox="1"/>
          <p:nvPr/>
        </p:nvSpPr>
        <p:spPr>
          <a:xfrm>
            <a:off x="8894903" y="1399539"/>
            <a:ext cx="9444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Seventh histidine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7625E94-ED63-E51E-5065-584F6DD0EF67}"/>
              </a:ext>
            </a:extLst>
          </p:cNvPr>
          <p:cNvCxnSpPr>
            <a:cxnSpLocks/>
            <a:stCxn id="51" idx="1"/>
          </p:cNvCxnSpPr>
          <p:nvPr/>
        </p:nvCxnSpPr>
        <p:spPr>
          <a:xfrm flipH="1" flipV="1">
            <a:off x="7878836" y="1347019"/>
            <a:ext cx="1016067" cy="1602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962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A34A0D-DA52-B0C3-E093-DFB8C47D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629"/>
            <a:ext cx="12442371" cy="5999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C14FC1-70AB-9AEF-3C28-3DE26CE99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0" t="35714" r="25200" b="39524"/>
          <a:stretch/>
        </p:blipFill>
        <p:spPr>
          <a:xfrm>
            <a:off x="906236" y="849088"/>
            <a:ext cx="11536134" cy="5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0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D5AD20-6CDE-075D-3D10-B55450DB58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32" t="3791" r="83157" b="30327"/>
          <a:stretch/>
        </p:blipFill>
        <p:spPr>
          <a:xfrm>
            <a:off x="4282543" y="161363"/>
            <a:ext cx="667422" cy="6346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A173E14-A65C-302C-B4FA-3500B60769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32395" y="0"/>
            <a:ext cx="3429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38D520-2621-C1B5-BD21-8BEBC999FB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7843" t="95033" r="6602" b="2222"/>
          <a:stretch/>
        </p:blipFill>
        <p:spPr>
          <a:xfrm>
            <a:off x="7924801" y="-53790"/>
            <a:ext cx="1219200" cy="1882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D562AF-81B7-1484-2EC9-EB55CEFA430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461" t="4052" r="80545" b="30327"/>
          <a:stretch/>
        </p:blipFill>
        <p:spPr>
          <a:xfrm>
            <a:off x="5773272" y="179292"/>
            <a:ext cx="820398" cy="633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9A0595-A3D3-83BA-04E0-E84277A4F0F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863" t="3922" r="80143" b="30458"/>
          <a:stretch/>
        </p:blipFill>
        <p:spPr>
          <a:xfrm>
            <a:off x="4952875" y="170327"/>
            <a:ext cx="819000" cy="6325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BB4CFA-5084-9502-DC69-396883C033B3}"/>
              </a:ext>
            </a:extLst>
          </p:cNvPr>
          <p:cNvSpPr txBox="1"/>
          <p:nvPr/>
        </p:nvSpPr>
        <p:spPr>
          <a:xfrm>
            <a:off x="4273852" y="-53790"/>
            <a:ext cx="6014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Phylum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EEAF06-0C0F-3D30-D106-38B54D28605E}"/>
              </a:ext>
            </a:extLst>
          </p:cNvPr>
          <p:cNvSpPr txBox="1"/>
          <p:nvPr/>
        </p:nvSpPr>
        <p:spPr>
          <a:xfrm>
            <a:off x="4944899" y="-53791"/>
            <a:ext cx="5004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Class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9C5F40-F120-B59C-9A20-1F15CCBAB7E1}"/>
              </a:ext>
            </a:extLst>
          </p:cNvPr>
          <p:cNvSpPr txBox="1"/>
          <p:nvPr/>
        </p:nvSpPr>
        <p:spPr>
          <a:xfrm>
            <a:off x="5771875" y="-54830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Order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A1C74C-21B3-6948-0C0C-544072FF57D7}"/>
              </a:ext>
            </a:extLst>
          </p:cNvPr>
          <p:cNvSpPr txBox="1"/>
          <p:nvPr/>
        </p:nvSpPr>
        <p:spPr>
          <a:xfrm>
            <a:off x="6522958" y="-54831"/>
            <a:ext cx="6238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Species</a:t>
            </a:r>
          </a:p>
        </p:txBody>
      </p:sp>
    </p:spTree>
    <p:extLst>
      <p:ext uri="{BB962C8B-B14F-4D97-AF65-F5344CB8AC3E}">
        <p14:creationId xmlns:p14="http://schemas.microsoft.com/office/powerpoint/2010/main" val="1050004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2DBE07-A769-B6E0-B6D4-9A22C8E59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89" r="72267"/>
          <a:stretch/>
        </p:blipFill>
        <p:spPr>
          <a:xfrm>
            <a:off x="2901949" y="253604"/>
            <a:ext cx="4526139" cy="438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46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22393489-2D3D-1E84-0325-1FEE732BC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174" t="17430" r="48785" b="9827"/>
          <a:stretch/>
        </p:blipFill>
        <p:spPr>
          <a:xfrm>
            <a:off x="2024009" y="770562"/>
            <a:ext cx="2024009" cy="321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320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56774</TotalTime>
  <Words>141</Words>
  <Application>Microsoft Macintosh PowerPoint</Application>
  <PresentationFormat>Widescreen</PresentationFormat>
  <Paragraphs>71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260</cp:revision>
  <dcterms:created xsi:type="dcterms:W3CDTF">2024-04-22T11:19:00Z</dcterms:created>
  <dcterms:modified xsi:type="dcterms:W3CDTF">2024-09-04T18:30:59Z</dcterms:modified>
</cp:coreProperties>
</file>

<file path=docProps/thumbnail.jpeg>
</file>